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07" autoAdjust="0"/>
    <p:restoredTop sz="94660"/>
  </p:normalViewPr>
  <p:slideViewPr>
    <p:cSldViewPr snapToObjects="1" showGuides="1">
      <p:cViewPr varScale="1">
        <p:scale>
          <a:sx n="19" d="100"/>
          <a:sy n="19" d="100"/>
        </p:scale>
        <p:origin x="2472" y="36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B6416B9-37A4-982E-61DF-F7368E0905DF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6521450" y="63500"/>
            <a:ext cx="714375" cy="16764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fr-FR" sz="1100">
                <a:solidFill>
                  <a:srgbClr val="93979B"/>
                </a:solidFill>
                <a:latin typeface="Jost" pitchFamily="2" charset="77"/>
                <a:ea typeface="Jost" pitchFamily="2" charset="77"/>
              </a:rPr>
              <a:t>Internal use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" y="1410"/>
            <a:ext cx="13715999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1083874"/>
            <a:ext cx="12344401" cy="4064531"/>
          </a:xfrm>
        </p:spPr>
        <p:txBody>
          <a:bodyPr>
            <a:normAutofit/>
          </a:bodyPr>
          <a:lstStyle/>
          <a:p>
            <a:r>
              <a:rPr lang="fr-FR" sz="9600" b="1" baseline="30000" dirty="0">
                <a:solidFill>
                  <a:srgbClr val="FFFFFF"/>
                </a:solidFill>
                <a:latin typeface="Roboto-bold"/>
                <a:cs typeface="Roboto-bold"/>
              </a:rPr>
              <a:t>PRENDS SOIN DE LA NATURE,</a:t>
            </a:r>
            <a:br>
              <a:rPr lang="fr-FR" sz="9600" b="1" baseline="30000" dirty="0">
                <a:solidFill>
                  <a:srgbClr val="FFFFFF"/>
                </a:solidFill>
                <a:latin typeface="Roboto-bold"/>
                <a:cs typeface="Roboto-bold"/>
              </a:rPr>
            </a:br>
            <a:r>
              <a:rPr lang="fr-FR" sz="8000" baseline="30000" dirty="0">
                <a:solidFill>
                  <a:srgbClr val="FFFFFF"/>
                </a:solidFill>
                <a:latin typeface="Roboto-regular"/>
                <a:cs typeface="Roboto-regular"/>
              </a:rPr>
              <a:t>ne ramène pas de plantes à la maison</a:t>
            </a:r>
            <a:endParaRPr lang="fr-FR" sz="10000" baseline="30000" dirty="0">
              <a:solidFill>
                <a:srgbClr val="FFFFFF"/>
              </a:solidFill>
              <a:latin typeface="Roboto-regular"/>
              <a:cs typeface="Roboto-regular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671183" y="20330491"/>
            <a:ext cx="12344401" cy="1508356"/>
          </a:xfrm>
          <a:prstGeom prst="rect">
            <a:avLst/>
          </a:prstGeom>
        </p:spPr>
        <p:txBody>
          <a:bodyPr vert="horz" lIns="147140" tIns="73566" rIns="147140" bIns="73566" rtlCol="0">
            <a:noAutofit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FR" sz="3400" dirty="0">
                <a:solidFill>
                  <a:srgbClr val="FFFFFF"/>
                </a:solidFill>
                <a:latin typeface="Roboto-light"/>
                <a:cs typeface="Roboto-light"/>
              </a:rPr>
              <a:t>Tu</a:t>
            </a:r>
            <a:r>
              <a:rPr kumimoji="0" lang="fr-FR" sz="3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 voyages en dehors de l'UE ? Prends des photos de </a:t>
            </a:r>
          </a:p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3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-light"/>
                <a:ea typeface="+mn-ea"/>
                <a:cs typeface="Roboto-light"/>
              </a:rPr>
              <a:t>tes plantes préférées, mais ne les ramène pas avec toi. </a:t>
            </a:r>
          </a:p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FR" sz="3400" dirty="0">
                <a:solidFill>
                  <a:srgbClr val="FFFFFF"/>
                </a:solidFill>
                <a:latin typeface="Roboto-light"/>
                <a:cs typeface="Roboto-light"/>
              </a:rPr>
              <a:t>Préviens la propagation de nouveaux parasites !</a:t>
            </a:r>
            <a:endParaRPr kumimoji="0" lang="fr-FR" sz="3400" b="0" i="0" u="none" strike="noStrike" kern="1200" cap="none" spc="0" normalizeH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-light"/>
              <a:ea typeface="+mn-ea"/>
              <a:cs typeface="Roboto-light"/>
            </a:endParaRPr>
          </a:p>
        </p:txBody>
      </p:sp>
    </p:spTree>
    <p:extLst>
      <p:ext uri="{BB962C8B-B14F-4D97-AF65-F5344CB8AC3E}">
        <p14:creationId xmlns:p14="http://schemas.microsoft.com/office/powerpoint/2010/main" val="20670596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1906518-08CD-4DD4-A00A-B5665421E9B0}"/>
</file>

<file path=customXml/itemProps2.xml><?xml version="1.0" encoding="utf-8"?>
<ds:datastoreItem xmlns:ds="http://schemas.openxmlformats.org/officeDocument/2006/customXml" ds:itemID="{24A72692-7C79-4304-8E7E-A71CC89BF309}"/>
</file>

<file path=customXml/itemProps3.xml><?xml version="1.0" encoding="utf-8"?>
<ds:datastoreItem xmlns:ds="http://schemas.openxmlformats.org/officeDocument/2006/customXml" ds:itemID="{CA00D275-DD4A-429C-B5DF-A79C00854EE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Jost</vt:lpstr>
      <vt:lpstr>Roboto-bold</vt:lpstr>
      <vt:lpstr>Roboto-light</vt:lpstr>
      <vt:lpstr>Roboto-regular</vt:lpstr>
      <vt:lpstr>Thème Office</vt:lpstr>
      <vt:lpstr>PRENDS SOIN DE LA NATURE, ne ramène pas de plantes à la maison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Garrido Aguaron, Natacha</cp:lastModifiedBy>
  <cp:revision>17</cp:revision>
  <dcterms:created xsi:type="dcterms:W3CDTF">2023-07-20T13:19:27Z</dcterms:created>
  <dcterms:modified xsi:type="dcterms:W3CDTF">2023-07-26T07:40:42Z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cbf2ee6-7391-4c03-b07a-3137c8a2243c_Enabled">
    <vt:lpwstr>true</vt:lpwstr>
  </property>
  <property fmtid="{D5CDD505-2E9C-101B-9397-08002B2CF9AE}" pid="3" name="MSIP_Label_7cbf2ee6-7391-4c03-b07a-3137c8a2243c_SetDate">
    <vt:lpwstr>2023-07-25T07:44:30Z</vt:lpwstr>
  </property>
  <property fmtid="{D5CDD505-2E9C-101B-9397-08002B2CF9AE}" pid="4" name="MSIP_Label_7cbf2ee6-7391-4c03-b07a-3137c8a2243c_Method">
    <vt:lpwstr>Standard</vt:lpwstr>
  </property>
  <property fmtid="{D5CDD505-2E9C-101B-9397-08002B2CF9AE}" pid="5" name="MSIP_Label_7cbf2ee6-7391-4c03-b07a-3137c8a2243c_Name">
    <vt:lpwstr>Internal</vt:lpwstr>
  </property>
  <property fmtid="{D5CDD505-2E9C-101B-9397-08002B2CF9AE}" pid="6" name="MSIP_Label_7cbf2ee6-7391-4c03-b07a-3137c8a2243c_SiteId">
    <vt:lpwstr>ac144e41-8001-48f0-9e1c-170716ed06b6</vt:lpwstr>
  </property>
  <property fmtid="{D5CDD505-2E9C-101B-9397-08002B2CF9AE}" pid="7" name="MSIP_Label_7cbf2ee6-7391-4c03-b07a-3137c8a2243c_ActionId">
    <vt:lpwstr>70bff115-e638-45c8-a712-86b67c12454d</vt:lpwstr>
  </property>
  <property fmtid="{D5CDD505-2E9C-101B-9397-08002B2CF9AE}" pid="8" name="MSIP_Label_7cbf2ee6-7391-4c03-b07a-3137c8a2243c_ContentBits">
    <vt:lpwstr>1</vt:lpwstr>
  </property>
  <property fmtid="{D5CDD505-2E9C-101B-9397-08002B2CF9AE}" pid="9" name="ClassificationContentMarkingHeaderLocations">
    <vt:lpwstr>Thème Office:8</vt:lpwstr>
  </property>
  <property fmtid="{D5CDD505-2E9C-101B-9397-08002B2CF9AE}" pid="10" name="ClassificationContentMarkingHeaderText">
    <vt:lpwstr>Internal use</vt:lpwstr>
  </property>
  <property fmtid="{D5CDD505-2E9C-101B-9397-08002B2CF9AE}" pid="11" name="ContentTypeId">
    <vt:lpwstr>0x010100CF62C9A67B5C214291B4884C02BDFC87</vt:lpwstr>
  </property>
</Properties>
</file>